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Roman West did not fall as Carthage or Jerusalem fell. It ended across an eighty-year process of fiscal amputation and administrative retreat. Provinces stopped being governed rather than being conquered in battle. The army Diocletian and Constantine rebuilt out of the third-century crisis was larger on paper than the Principate's legions, but progressively hollowed in the field. It was sustained not by citizen recruits, but by allied nations serving under their own kings: the fatal word, foederati. Barbarian officers were among the empire's most loyal defenders. What destroyed the West was not treason in barbarian ranks, but the total loss of the tax revenues required to maintain a standing army.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Tetrarchy answered the third century's crisis with institutional architecture: plurality against simultaneity. Diocletian recognized that the imperial perimeter was too vast for one man, dividing supreme command among four courts backed by mobile field armies, the comitatenses, and stationary border troops, the limitanei. Constantine completed this transformation, formally establishing the magistri militum and disbanding the Praetorian Guard after the Milvian Bridge in 312. While Diocletian's tax reforms and state arms fabricae funded an establishment of nearly half a million men on paper, real field strength remained far thinner. This rigid, cost-intensive machine functioned brilliantly when adequately financed, but possessed zero tolerance for structural revenue collapse.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376, the Lower Danube crossing began as a controlled humanitarian reception of Tervingian Goths fleeing Hunnic devastation. Gross Roman administrative extortion transformed refugees into an armed insurgency. Two years later, at Adrianople, Emperor Valens attacked without waiting for Gratian's western field army. The battle mirrored Cannae by accident: Roman cavalry collapsed piecemeal, and returning Greuthungian horse struck the infantry flank. The compression was so tight men could not swing their swords. Valens died with two-thirds of his field army. Ammianus Marcellinus judged it Rome's worst slaughter since Cannae. Unlike the Republic of Book III, the fourth-century empire could not replace its veteran losses, and the victors were already inside the walls.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Adrianople proved that the Goths could neither be expelled nor dissolved into the legionary recruitment stream. Theodosius I enacted the least-bad immediate option: the Peace of 382. It settled the Goths in Thrace as foederati—an intact nation preserving its laws, chieftains, and cohesion, receiving annual grain and cash subsidies in exchange for military service. This personal pact between the Gothic people and the emperor stabilized the Balkans for a decade, but created a fatal precedent. The empire surrendered internal territory to allied nations whose allegiance lapsed upon an emperor's death. When Theodosius died in 395, the Goths promptly acclaimed Alaric king to renegotiate their terms.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defend Italy against Gothic incursions, Generalissimo Stilicho concentrated western field armies south of the Alps, stripping the Rhine and Britain of garrisons. On the final day of 406, an enormous confederacy of Vandals, Alans, and Sueves crossed the frozen river near Mainz. Without an imperial field army to confront them, the invaders plundered Gaul for three uninterrupted years. Cut off from Ravenna, the British garrisons acclaimed their own usurper, Constantine III, who crossed to Gaul with the island's remaining field units in 407. The Roman administration in Britain evaporated into chronicle fragments; the western empire had permanently lost its northern frontier.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Stilicho, half-Vandal master of soldiers and guardian of Honorius, was the West's primary military shield. He destroyed Radagaisus at Faesulae and held Italy against Alaric, recognizing that barbarian manpower was far more valuable hired into imperial service than killed. But court paranoia and aristocratic resentment broke him. In August 408, anti-barbarian courtiers staged a bloody mutiny of Roman officers at Ticinum. Refusing to unleash his barbarian regiments in a civil war, Stilicho surrendered at Ravenna and was beheaded under imperial warrant. The court then permitted Italian mobs to slaughter the families of federate soldiers, driving thirty thousand veteran barbarian regulars straight into Alaric's waiting army.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Alaric never sought Rome's destruction; he sought an official military command, secure land, and regular subsidies. When Honorius stonewalled in Ravenna's marshes, Alaric besieged Rome three times. On 24 August 410, the Salarian Gate opened. For three days the Goths sacked the eternal city. Materially restrained compared to classical sacks—churches were respected as sanctuaries—it shattered the psychological foundation of the Roman world. Jerome wept in Bethlehem, and Augustine began the City of God. Alaric died soon after, but in 418 his successor Athaulf's people were formally settled in Aquitaine. The heart of Roman Gaul was handed to a barbarian nation.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fatal wound of the Western Empire was not military defeat in Gaul, but naval and fiscal catastrophe in North Africa. In 429, Gaiseric led the Vandals across the Gibraltar straits. After a ten-year campaign, he seized Carthage in October 439. This captured the western fleet, the mint, and the indispensable grain supply of Rome. Valentinian III's emergency tax novels confessed the disaster: lost revenues were 'scarcely to be believed.' Without African tax receipts, Ravenna could no longer pay its field armies or hire federates. In 442, Rome signed a treaty ceding Africa Proconsularis in outright sovereignty—the first total territorial surrender in Roman history.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Patrician Flavius Aetius preserved imperial Gaul for twenty years without a native Roman army, balancing hostile barbarian groups by hiring Hun cavalry. But this mortgaged security expired when Attila turned westward in 451. At the Catalaunian Plains, Aetius assembled a desperate coalition of Visigoths, Franks, and Burgundians to check Attila in a brutal frontal collision. Attila withdrew, invaded Italy in 452, and died in 453. Deliverance brought self-destruction: in 454, the paranoid Valentinian III personally stabbed Aetius to death at the council table, cutting off his right hand with his left. Six months later, Aetius's retainers murdered Valentinian, extinguishing the Theodosian dynasty in the West.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Majorian was the West's last soldier-emperor. He campaigned across Gaul and Spain, assembling three hundred ships at Cartagena in 461 to retake Africa. Treachery destroyed the fleet at anchor, and Ricimer promptly deposed and beheaded him. In 468, East and West combined for a colossal amphibious strike: eleven hundred ships, one hundred thousand men, and sixty-five thousand pounds of eastern gold under Basiliscus. Anchored off Cape Bon, the Roman armada was immolated by Vandal fire-ships driving before an onshore gale. The eastern treasury survived, but the West never mounted another campaign. When the fleets burned, the Western Empire's last practical hope of financial restoration was extinguished.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end of the Western Empire was an eviction notice, not an apocalypse. In 476, the federate troops of Italy demanded land allocations matching those in Gaul and Spain. When the patrician Orestes refused, the Scirian officer Odoacer led a mutiny, executed Orestes, and deposed Romulus Augustulus. Odoacer spared the boy, granting him a pension of six thousand solidi at the Lucullan villa in Campania. The Roman Senate mailed the western imperial vestments to Emperor Zeno in Constantinople, stating that the West no longer needed its own Augustus. Odoacer ruled Italy as king while seeking patrician standing from the East. The West had dissolved into its own army.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Eastern Roman Empire provides history's ultimate control group: sharing identical institutions, facing identical barbarian pressures, yet surviving for another thousand years. Geography favored Constantinople: an urban citadel flanked by sea and protected by massive Theodosian land-walls that no invader could breach. Economically, the East kept its wealthy tax bases in Egypt, the Levant, and Anatolia intact, allowing it to pay six thousand pounds of gold annually to Attila without insolvency. Politically, the eastern civilian court preserved institutional supremacy over its generals, executing Aspar when he overreached. The East routinely bought off invading federates and deflected them westward, paying barbarians to leave rather than surrendering territory.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events of 476 marked the demise of a specific state machine, not the death of Roman civilization. In Italy, Gaul, and Spain, the people remained, the language remained, the roads and cities endured. Roman law guided municipal administration, and the Senate continued to convene in Rome. The Church and its bishops stepped into civic authority, maintaining urban networks and charity distributions. Successor kings like Odoacer, Euric, and Gundobad were not alien destroyers; they were Roman generals who went into business for themselves. They minted coins bearing the Eastern Augustus's image, governed through Roman aristocrats, and sought imperial legitimacy for the titles they had seized.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volume delivers its final theorem: Rome was destroyed by the sheer cost of being defended. Every military innovation from Marius to Diocletian was a rational response to catastrophe, yet each escalated the price of state survival. When the fiscal spine of Africa was severed, the western treasury could no longer meet its cash payroll. It was forced to compensate its armies in the only un-debasable asset that remained: provincial land itself. The barbarian kingdoms were not conquerors of the Roman West, but its federate legions collecting their severance and establishing regional administration. The imperial state machine simply liquidated its substance in wages, leaving the Roman world to govern itself.</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How an Empire Ends</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The Military and Fiscal Dissolution of the Roman West (284–476)</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VIII-S01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Anatomy of Subtraction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Roman West ended as an administrative and military process, not a final siege.</a:t>
            </a:r>
          </a:p>
          <a:p>
            <a:pPr>
              <a:spcAft>
                <a:spcPts val="990"/>
              </a:spcAft>
            </a:pPr>
            <a:r>
              <a:rPr sz="2200" b="0" i="0">
                <a:solidFill>
                  <a:srgbClr val="231D15"/>
                </a:solidFill>
                <a:latin typeface="Garamond"/>
              </a:rPr>
              <a:t>•  Provinces ceased being governed without ever being formally conquered.</a:t>
            </a:r>
          </a:p>
          <a:p>
            <a:pPr>
              <a:spcAft>
                <a:spcPts val="990"/>
              </a:spcAft>
            </a:pPr>
            <a:r>
              <a:rPr sz="2200" b="0" i="0">
                <a:solidFill>
                  <a:srgbClr val="231D15"/>
                </a:solidFill>
                <a:latin typeface="Garamond"/>
              </a:rPr>
              <a:t>•  The imperial army became indistinguishable from the peoples it faced.</a:t>
            </a:r>
          </a:p>
          <a:p>
            <a:pPr>
              <a:spcAft>
                <a:spcPts val="990"/>
              </a:spcAft>
            </a:pPr>
            <a:r>
              <a:rPr sz="2200" b="0" i="0">
                <a:solidFill>
                  <a:srgbClr val="231D15"/>
                </a:solidFill>
                <a:latin typeface="Garamond"/>
              </a:rPr>
              <a:t>•  Fiscal amputation destroyed the western legions, not barbarian treason.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for Book VIII: The Western chancery, c. 420. Lamplight interior in Ravenna showing a clerk striking through unit entries in the Notitia Dignitatum.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Reorganized Machine (284–337)</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Diocletian split defense into mobile field armies (comitatenses) and stationary border garrisons (limitanei).</a:t>
            </a:r>
          </a:p>
          <a:p>
            <a:pPr>
              <a:spcAft>
                <a:spcPts val="990"/>
              </a:spcAft>
            </a:pPr>
            <a:r>
              <a:rPr sz="2200" b="0" i="0">
                <a:solidFill>
                  <a:srgbClr val="231D15"/>
                </a:solidFill>
                <a:latin typeface="Garamond"/>
              </a:rPr>
              <a:t>•  Four regional imperial courts answered the crisis of simultaneity with plurality.</a:t>
            </a:r>
          </a:p>
          <a:p>
            <a:pPr>
              <a:spcAft>
                <a:spcPts val="990"/>
              </a:spcAft>
            </a:pPr>
            <a:r>
              <a:rPr sz="2200" b="0" i="0">
                <a:solidFill>
                  <a:srgbClr val="231D15"/>
                </a:solidFill>
                <a:latin typeface="Garamond"/>
              </a:rPr>
              <a:t>•  Constantine formalized the field armies and abolished the Praetorian Guard forever.</a:t>
            </a:r>
          </a:p>
          <a:p>
            <a:pPr>
              <a:spcAft>
                <a:spcPts val="990"/>
              </a:spcAft>
            </a:pPr>
            <a:r>
              <a:rPr sz="2200" b="0" i="0">
                <a:solidFill>
                  <a:srgbClr val="231D15"/>
                </a:solidFill>
                <a:latin typeface="Garamond"/>
              </a:rPr>
              <a:t>•  Paper establishment numbered half a million, funded by the regularized annona tax.</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TETRARCHIC MACHINE, c. 300. Map showing four regional hubs (Trier, Milan, Sirmium, Nicomedia) and two-band army schematic.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Door: The Danube and Adrianople (376–378)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Tens of thousands of Tervingi crossed the lower Danube fleeing Hunnic expansion.</a:t>
            </a:r>
          </a:p>
          <a:p>
            <a:pPr>
              <a:spcAft>
                <a:spcPts val="990"/>
              </a:spcAft>
            </a:pPr>
            <a:r>
              <a:rPr sz="2200" b="0" i="0">
                <a:solidFill>
                  <a:srgbClr val="231D15"/>
                </a:solidFill>
                <a:latin typeface="Garamond"/>
              </a:rPr>
              <a:t>•  Roman officials plundered the refugees, exchanging starvation rations for enslaved children.</a:t>
            </a:r>
          </a:p>
          <a:p>
            <a:pPr>
              <a:spcAft>
                <a:spcPts val="990"/>
              </a:spcAft>
            </a:pPr>
            <a:r>
              <a:rPr sz="2200" b="0" i="0">
                <a:solidFill>
                  <a:srgbClr val="231D15"/>
                </a:solidFill>
                <a:latin typeface="Garamond"/>
              </a:rPr>
              <a:t>•  Valens refused western reinforcement and attacked the Gothic wagon-laager on 9 August 378.</a:t>
            </a:r>
          </a:p>
          <a:p>
            <a:pPr>
              <a:spcAft>
                <a:spcPts val="990"/>
              </a:spcAft>
            </a:pPr>
            <a:r>
              <a:rPr sz="2200" b="0" i="0">
                <a:solidFill>
                  <a:srgbClr val="231D15"/>
                </a:solidFill>
                <a:latin typeface="Garamond"/>
              </a:rPr>
              <a:t>•  Two-thirds of the eastern field army perished; Valens's body was never found.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evening of Adrianople — 9 August 378. View from broken Roman left across the catastrophic dust of the plain toward the burning Gothic wagon-laager.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Settlement of 382: An Armed Nation Within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Theodosius I recognized Goths could not be destroyed, expelled, or absorbed.</a:t>
            </a:r>
          </a:p>
          <a:p>
            <a:pPr>
              <a:spcAft>
                <a:spcPts val="990"/>
              </a:spcAft>
            </a:pPr>
            <a:r>
              <a:rPr sz="2200" b="0" i="0">
                <a:solidFill>
                  <a:srgbClr val="231D15"/>
                </a:solidFill>
                <a:latin typeface="Garamond"/>
              </a:rPr>
              <a:t>•  The 382 treaty settled Goths in Thrace as an intact autonomous people.</a:t>
            </a:r>
          </a:p>
          <a:p>
            <a:pPr>
              <a:spcAft>
                <a:spcPts val="990"/>
              </a:spcAft>
            </a:pPr>
            <a:r>
              <a:rPr sz="2200" b="0" i="0">
                <a:solidFill>
                  <a:srgbClr val="231D15"/>
                </a:solidFill>
                <a:latin typeface="Garamond"/>
              </a:rPr>
              <a:t>•  Federates served under native chieftains, bound personally to the reigning emperor.</a:t>
            </a:r>
          </a:p>
          <a:p>
            <a:pPr>
              <a:spcAft>
                <a:spcPts val="990"/>
              </a:spcAft>
            </a:pPr>
            <a:r>
              <a:rPr sz="2200" b="0" i="0">
                <a:solidFill>
                  <a:srgbClr val="231D15"/>
                </a:solidFill>
                <a:latin typeface="Garamond"/>
              </a:rPr>
              <a:t>•  First non-Roman sovereign enclave created inside the imperial frontier line.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CROSSING AND THE CATASTROPHE, 376–382. Lower Balkan crisis map displaying the bronze-green federate settlement wash in Thrace.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Perimeter Fails: The Rhine Crossing (406)</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Italian defense required stripping Gaul and Britain of frontline Roman garrisons.</a:t>
            </a:r>
          </a:p>
          <a:p>
            <a:pPr>
              <a:spcAft>
                <a:spcPts val="990"/>
              </a:spcAft>
            </a:pPr>
            <a:r>
              <a:rPr sz="2200" b="0" i="0">
                <a:solidFill>
                  <a:srgbClr val="231D15"/>
                </a:solidFill>
                <a:latin typeface="Garamond"/>
              </a:rPr>
              <a:t>•  Vandals, Alans, and Sueves forced the frozen Rhine near Mogontiacum in late 406.</a:t>
            </a:r>
          </a:p>
          <a:p>
            <a:pPr>
              <a:spcAft>
                <a:spcPts val="990"/>
              </a:spcAft>
            </a:pPr>
            <a:r>
              <a:rPr sz="2200" b="0" i="0">
                <a:solidFill>
                  <a:srgbClr val="231D15"/>
                </a:solidFill>
                <a:latin typeface="Garamond"/>
              </a:rPr>
              <a:t>•  No Roman mobile field army met the invaders in northern Gaul.</a:t>
            </a:r>
          </a:p>
          <a:p>
            <a:pPr>
              <a:spcAft>
                <a:spcPts val="990"/>
              </a:spcAft>
            </a:pPr>
            <a:r>
              <a:rPr sz="2200" b="0" i="0">
                <a:solidFill>
                  <a:srgbClr val="231D15"/>
                </a:solidFill>
                <a:latin typeface="Garamond"/>
              </a:rPr>
              <a:t>•  Britain raised usurpers and severed itself permanently from imperial administration.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Archaeological distribution map of northern Gaul showing coin-hoard horizons and burnt villa layers dated 406–410 along the Rhine corridor.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Shield Executed: The Fall of Stilicho (408)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Stilicho repeatedly defeated invading hosts at Pollentia, Verona, and Faesulae.</a:t>
            </a:r>
          </a:p>
          <a:p>
            <a:pPr>
              <a:spcAft>
                <a:spcPts val="990"/>
              </a:spcAft>
            </a:pPr>
            <a:r>
              <a:rPr sz="2200" b="0" i="0">
                <a:solidFill>
                  <a:srgbClr val="231D15"/>
                </a:solidFill>
                <a:latin typeface="Garamond"/>
              </a:rPr>
              <a:t>•  The generalissimo sought a negotiated federate accommodation with Alaric's Goths.</a:t>
            </a:r>
          </a:p>
          <a:p>
            <a:pPr>
              <a:spcAft>
                <a:spcPts val="990"/>
              </a:spcAft>
            </a:pPr>
            <a:r>
              <a:rPr sz="2200" b="0" i="0">
                <a:solidFill>
                  <a:srgbClr val="231D15"/>
                </a:solidFill>
                <a:latin typeface="Garamond"/>
              </a:rPr>
              <a:t>•  Anti-barbarian factions at Honorius's court engineered an officer purge at Ticinum.</a:t>
            </a:r>
          </a:p>
          <a:p>
            <a:pPr>
              <a:spcAft>
                <a:spcPts val="990"/>
              </a:spcAft>
            </a:pPr>
            <a:r>
              <a:rPr sz="2200" b="0" i="0">
                <a:solidFill>
                  <a:srgbClr val="231D15"/>
                </a:solidFill>
                <a:latin typeface="Garamond"/>
              </a:rPr>
              <a:t>•  Stilicho stepped from sanctuary and was executed; his federates defected to Alaric.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Ivory diptych portrait of Stilicho in patrician dress beside coins of Honorius minted at Ravenna.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Gate: The Sacks and the 418 Settlement (410–418)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Alaric besieged Rome three times, demanding land, generalships, and restored subsidies.</a:t>
            </a:r>
          </a:p>
          <a:p>
            <a:pPr>
              <a:spcAft>
                <a:spcPts val="990"/>
              </a:spcAft>
            </a:pPr>
            <a:r>
              <a:rPr sz="2200" b="0" i="0">
                <a:solidFill>
                  <a:srgbClr val="231D15"/>
                </a:solidFill>
                <a:latin typeface="Garamond"/>
              </a:rPr>
              <a:t>•  On 24 August 410, the Salarian Gate was opened to Gothic troops.</a:t>
            </a:r>
          </a:p>
          <a:p>
            <a:pPr>
              <a:spcAft>
                <a:spcPts val="990"/>
              </a:spcAft>
            </a:pPr>
            <a:r>
              <a:rPr sz="2200" b="0" i="0">
                <a:solidFill>
                  <a:srgbClr val="231D15"/>
                </a:solidFill>
                <a:latin typeface="Garamond"/>
              </a:rPr>
              <a:t>•  The sack lasted three days; churches were spared, but invulnerability died.</a:t>
            </a:r>
          </a:p>
          <a:p>
            <a:pPr>
              <a:spcAft>
                <a:spcPts val="990"/>
              </a:spcAft>
            </a:pPr>
            <a:r>
              <a:rPr sz="2200" b="0" i="0">
                <a:solidFill>
                  <a:srgbClr val="231D15"/>
                </a:solidFill>
                <a:latin typeface="Garamond"/>
              </a:rPr>
              <a:t>•  Visigoths settled in Aquitaine (418), establishing the second autonomous federate enclave.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Salarian Gate — the night of 24 August 410. Disciplined Gothic columns entering Rome through the open gate in torchlight.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Granary: The Loss of Africa (429–439)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Gaiseric led eighty thousand Vandals and Alans into North Africa in 429.</a:t>
            </a:r>
          </a:p>
          <a:p>
            <a:pPr>
              <a:spcAft>
                <a:spcPts val="990"/>
              </a:spcAft>
            </a:pPr>
            <a:r>
              <a:rPr sz="2200" b="0" i="0">
                <a:solidFill>
                  <a:srgbClr val="231D15"/>
                </a:solidFill>
                <a:latin typeface="Garamond"/>
              </a:rPr>
              <a:t>•  Carthage fell by surprise assault on 19 October 439 without a siege.</a:t>
            </a:r>
          </a:p>
          <a:p>
            <a:pPr>
              <a:spcAft>
                <a:spcPts val="990"/>
              </a:spcAft>
            </a:pPr>
            <a:r>
              <a:rPr sz="2200" b="0" i="0">
                <a:solidFill>
                  <a:srgbClr val="231D15"/>
                </a:solidFill>
                <a:latin typeface="Garamond"/>
              </a:rPr>
              <a:t>•  The western empire lost its primary grain source and deepest tax base.</a:t>
            </a:r>
          </a:p>
          <a:p>
            <a:pPr>
              <a:spcAft>
                <a:spcPts val="990"/>
              </a:spcAft>
            </a:pPr>
            <a:r>
              <a:rPr sz="2200" b="0" i="0">
                <a:solidFill>
                  <a:srgbClr val="231D15"/>
                </a:solidFill>
                <a:latin typeface="Garamond"/>
              </a:rPr>
              <a:t>•  The 442 treaty formally ceded Africa Proconsularis, dropping the federate fiction.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FORECLOSURE OF THE WEST, 406–468. Center focus showing the tall Carthage coin-stack overstruck with ochre Vandal wash.</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Mortgaged Gaul: Aetius and Attila (451–454)</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Flavius Aetius governed Gaul for two decades using hired Hunnic auxiliary armies.</a:t>
            </a:r>
          </a:p>
          <a:p>
            <a:pPr>
              <a:spcAft>
                <a:spcPts val="990"/>
              </a:spcAft>
            </a:pPr>
            <a:r>
              <a:rPr sz="2200" b="0" i="0">
                <a:solidFill>
                  <a:srgbClr val="231D15"/>
                </a:solidFill>
                <a:latin typeface="Garamond"/>
              </a:rPr>
              <a:t>•  Attila unified the Huns into an extortionate tribute empire demanding Roman gold.</a:t>
            </a:r>
          </a:p>
          <a:p>
            <a:pPr>
              <a:spcAft>
                <a:spcPts val="990"/>
              </a:spcAft>
            </a:pPr>
            <a:r>
              <a:rPr sz="2200" b="0" i="0">
                <a:solidFill>
                  <a:srgbClr val="231D15"/>
                </a:solidFill>
                <a:latin typeface="Garamond"/>
              </a:rPr>
              <a:t>•  Catalaunian Plains (451): Aetius's Romano-Gothic coalition checked Attila's invasion.</a:t>
            </a:r>
          </a:p>
          <a:p>
            <a:pPr>
              <a:spcAft>
                <a:spcPts val="990"/>
              </a:spcAft>
            </a:pPr>
            <a:r>
              <a:rPr sz="2200" b="0" i="0">
                <a:solidFill>
                  <a:srgbClr val="231D15"/>
                </a:solidFill>
                <a:latin typeface="Garamond"/>
              </a:rPr>
              <a:t>•  Valentinian III murdered Aetius in 454; the emperor was assassinated months later.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embassy at the Mincio — northern Italy, summer 452. Roman senators and Pope Leo confronting Attila across a drought-shrunk riverbed.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Two Fleets: The Ruin of Recovery (461 &amp; 468)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Majorian rebuilt Gallic authority and assembled three hundred ships at Cartagena (461).</a:t>
            </a:r>
          </a:p>
          <a:p>
            <a:pPr>
              <a:spcAft>
                <a:spcPts val="990"/>
              </a:spcAft>
            </a:pPr>
            <a:r>
              <a:rPr sz="2200" b="0" i="0">
                <a:solidFill>
                  <a:srgbClr val="231D15"/>
                </a:solidFill>
                <a:latin typeface="Garamond"/>
              </a:rPr>
              <a:t>•  Gaiseric's agents burned Majorian's fleet at anchor; Ricimer executed the emperor.</a:t>
            </a:r>
          </a:p>
          <a:p>
            <a:pPr>
              <a:spcAft>
                <a:spcPts val="990"/>
              </a:spcAft>
            </a:pPr>
            <a:r>
              <a:rPr sz="2200" b="0" i="0">
                <a:solidFill>
                  <a:srgbClr val="231D15"/>
                </a:solidFill>
                <a:latin typeface="Garamond"/>
              </a:rPr>
              <a:t>•  The joint East-West armada of 468 mobilized eleven hundred vessels against Carthage.</a:t>
            </a:r>
          </a:p>
          <a:p>
            <a:pPr>
              <a:spcAft>
                <a:spcPts val="990"/>
              </a:spcAft>
            </a:pPr>
            <a:r>
              <a:rPr sz="2200" b="0" i="0">
                <a:solidFill>
                  <a:srgbClr val="231D15"/>
                </a:solidFill>
                <a:latin typeface="Garamond"/>
              </a:rPr>
              <a:t>•  Vandal fire-ships destroyed the fleet at Cape Bon; eastern treasury exhausted.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Naval operation maps pairing the treachery-flame glyph at Cartagena (461) with the night fire-ship attack glyph at Cape Bon (468).</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Notice: The Regalia Returned (476)</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Barbarian federates in Italy demanded one-third of Italian lands from Orestes.</a:t>
            </a:r>
          </a:p>
          <a:p>
            <a:pPr>
              <a:spcAft>
                <a:spcPts val="990"/>
              </a:spcAft>
            </a:pPr>
            <a:r>
              <a:rPr sz="2200" b="0" i="0">
                <a:solidFill>
                  <a:srgbClr val="231D15"/>
                </a:solidFill>
                <a:latin typeface="Garamond"/>
              </a:rPr>
              <a:t>•  Odoacer executed Orestes, deposed sixteen-year-old Romulus Augustulus, and pensioned him.</a:t>
            </a:r>
          </a:p>
          <a:p>
            <a:pPr>
              <a:spcAft>
                <a:spcPts val="990"/>
              </a:spcAft>
            </a:pPr>
            <a:r>
              <a:rPr sz="2200" b="0" i="0">
                <a:solidFill>
                  <a:srgbClr val="231D15"/>
                </a:solidFill>
                <a:latin typeface="Garamond"/>
              </a:rPr>
              <a:t>•  The Roman Senate sent the imperial regalia to Constantinople in autumn 476.</a:t>
            </a:r>
          </a:p>
          <a:p>
            <a:pPr>
              <a:spcAft>
                <a:spcPts val="990"/>
              </a:spcAft>
            </a:pPr>
            <a:r>
              <a:rPr sz="2200" b="0" i="0">
                <a:solidFill>
                  <a:srgbClr val="231D15"/>
                </a:solidFill>
                <a:latin typeface="Garamond"/>
              </a:rPr>
              <a:t>•  Zeno accepted the notification: one emperor was now sufficient for both parts.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regalia leaving — Ravenna harbor, autumn 476. Quay at Classis showing senatorial clerks shipping imperial vestments in a cedar chest.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Control Group: Why the East Survived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Eastern geography concentrated frontier defense along the single line of the Danube.</a:t>
            </a:r>
          </a:p>
          <a:p>
            <a:pPr>
              <a:spcAft>
                <a:spcPts val="990"/>
              </a:spcAft>
            </a:pPr>
            <a:r>
              <a:rPr sz="2200" b="0" i="0">
                <a:solidFill>
                  <a:srgbClr val="231D15"/>
                </a:solidFill>
                <a:latin typeface="Garamond"/>
              </a:rPr>
              <a:t>•  Constantinople's Theodosian Walls proved impregnable to steppe and Germanic sieges.</a:t>
            </a:r>
          </a:p>
          <a:p>
            <a:pPr>
              <a:spcAft>
                <a:spcPts val="990"/>
              </a:spcAft>
            </a:pPr>
            <a:r>
              <a:rPr sz="2200" b="0" i="0">
                <a:solidFill>
                  <a:srgbClr val="231D15"/>
                </a:solidFill>
                <a:latin typeface="Garamond"/>
              </a:rPr>
              <a:t>•  Intact revenues from Egypt, Syria, and Asia sustained regular cash subsidies.</a:t>
            </a:r>
          </a:p>
          <a:p>
            <a:pPr>
              <a:spcAft>
                <a:spcPts val="990"/>
              </a:spcAft>
            </a:pPr>
            <a:r>
              <a:rPr sz="2200" b="0" i="0">
                <a:solidFill>
                  <a:srgbClr val="231D15"/>
                </a:solidFill>
                <a:latin typeface="Garamond"/>
              </a:rPr>
              <a:t>•  Eastern civilian emperors subordinated generalissimos like Aspar rather than succumbing.</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Comparative geopolitical map of 476: the purple mass of the Oriens behind the Theodosian Wall glyph contrasted with the partitioned Western successor kingdoms.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What Did Not End: Continuity Beneath the Fall</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Roman population experienced the transition primarily as a change of tax-collector.</a:t>
            </a:r>
          </a:p>
          <a:p>
            <a:pPr>
              <a:spcAft>
                <a:spcPts val="990"/>
              </a:spcAft>
            </a:pPr>
            <a:r>
              <a:rPr sz="2200" b="0" i="0">
                <a:solidFill>
                  <a:srgbClr val="231D15"/>
                </a:solidFill>
                <a:latin typeface="Garamond"/>
              </a:rPr>
              <a:t>•  Roman civil law, municipal councils, and the Senate of Rome endured uninterrupted.</a:t>
            </a:r>
          </a:p>
          <a:p>
            <a:pPr>
              <a:spcAft>
                <a:spcPts val="990"/>
              </a:spcAft>
            </a:pPr>
            <a:r>
              <a:rPr sz="2200" b="0" i="0">
                <a:solidFill>
                  <a:srgbClr val="231D15"/>
                </a:solidFill>
                <a:latin typeface="Garamond"/>
              </a:rPr>
              <a:t>•  The Catholic episcopate preserved administrative structures across Western Europe.</a:t>
            </a:r>
          </a:p>
          <a:p>
            <a:pPr>
              <a:spcAft>
                <a:spcPts val="990"/>
              </a:spcAft>
            </a:pPr>
            <a:r>
              <a:rPr sz="2200" b="0" i="0">
                <a:solidFill>
                  <a:srgbClr val="231D15"/>
                </a:solidFill>
                <a:latin typeface="Garamond"/>
              </a:rPr>
              <a:t>•  Latin remained the language of government, scripture, and aristocratic literature.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WEST AT THE NOTICE, 476–480. Slate wash of Odoacer's Italy carrying eastern purple thread border, alongside Visigothic and Burgundian realms.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Theorem: Liquidating Substance in Wages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Rome was destroyed by nothing other than the mounting cost of its defense.</a:t>
            </a:r>
          </a:p>
          <a:p>
            <a:pPr>
              <a:spcAft>
                <a:spcPts val="990"/>
              </a:spcAft>
            </a:pPr>
            <a:r>
              <a:rPr sz="2200" b="0" i="0">
                <a:solidFill>
                  <a:srgbClr val="231D15"/>
                </a:solidFill>
                <a:latin typeface="Garamond"/>
              </a:rPr>
              <a:t>•  Every structural reform rationalized an immediate crisis while compounding future expense.</a:t>
            </a:r>
          </a:p>
          <a:p>
            <a:pPr>
              <a:spcAft>
                <a:spcPts val="990"/>
              </a:spcAft>
            </a:pPr>
            <a:r>
              <a:rPr sz="2200" b="0" i="0">
                <a:solidFill>
                  <a:srgbClr val="231D15"/>
                </a:solidFill>
                <a:latin typeface="Garamond"/>
              </a:rPr>
              <a:t>•  Losing the African tax base forced the treasury to pay troops in land.</a:t>
            </a:r>
          </a:p>
          <a:p>
            <a:pPr>
              <a:spcAft>
                <a:spcPts val="990"/>
              </a:spcAft>
            </a:pPr>
            <a:r>
              <a:rPr sz="2200" b="0" i="0">
                <a:solidFill>
                  <a:srgbClr val="231D15"/>
                </a:solidFill>
                <a:latin typeface="Garamond"/>
              </a:rPr>
              <a:t>•  The successor kingdoms were the western army paid off and governing itself.</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Closing Image Plate for Book VIII: The Lucullan villa — the bay of Naples, c. 480. Ex-emperor Romulus in plain white tunic feeding gulls above the bay.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VIII-S01 · 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